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3" d="100"/>
          <a:sy n="53" d="100"/>
        </p:scale>
        <p:origin x="-432" y="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50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493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64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13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099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507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58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56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233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716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45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66E9A-85D1-45B6-BE59-28472DD3A8F3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2BD45-136A-4A8F-A4AE-89626F410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98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13" y="1143000"/>
            <a:ext cx="8867775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989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81000"/>
            <a:ext cx="7916882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8884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O/P OF I.P To ROUND1:</a:t>
            </a:r>
            <a:endParaRPr lang="en-US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524000"/>
            <a:ext cx="8610600" cy="5333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0319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Round1:</a:t>
            </a:r>
            <a:endParaRPr lang="en-US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219201"/>
            <a:ext cx="7924799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5873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i</a:t>
            </a:r>
            <a:r>
              <a:rPr lang="en-US" dirty="0" smtClean="0"/>
              <a:t>/p: 32 bit   &amp;  o/p: 48 bit</a:t>
            </a:r>
            <a:br>
              <a:rPr lang="en-US" dirty="0" smtClean="0"/>
            </a:br>
            <a:r>
              <a:rPr lang="en-US" dirty="0" smtClean="0"/>
              <a:t>Adding 1&amp;6 Column </a:t>
            </a:r>
            <a:endParaRPr lang="en-US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24000"/>
            <a:ext cx="83058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063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Step: Permitted Choice2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76401"/>
            <a:ext cx="82296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943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Eliminate multiples of 8 in PC-1</a:t>
            </a:r>
            <a:br>
              <a:rPr lang="en-US" dirty="0" smtClean="0"/>
            </a:br>
            <a:r>
              <a:rPr lang="en-US" dirty="0" smtClean="0"/>
              <a:t>I/P: 64 bit  O/P:56 bit</a:t>
            </a:r>
            <a:endParaRPr lang="en-US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76401"/>
            <a:ext cx="84582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009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Left circular shift</a:t>
            </a:r>
            <a:endParaRPr lang="en-US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05000"/>
            <a:ext cx="8001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834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halves each 28 bit L&amp; R</a:t>
            </a:r>
            <a:endParaRPr lang="en-US" dirty="0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371601"/>
            <a:ext cx="73152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891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Left shift</a:t>
            </a:r>
            <a:endParaRPr lang="en-US" dirty="0"/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1524000"/>
            <a:ext cx="7696200" cy="4876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494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 of bits shifts depends on Round No</a:t>
            </a:r>
            <a:endParaRPr lang="en-US" dirty="0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00200"/>
            <a:ext cx="7848600" cy="4701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774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381000"/>
            <a:ext cx="9753600" cy="6400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538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PC-2</a:t>
            </a:r>
            <a:endParaRPr lang="en-US" dirty="0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524001"/>
            <a:ext cx="7924800" cy="5299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709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PC-2: 56 Bit key is reduced to 48 bit</a:t>
            </a:r>
            <a:endParaRPr lang="en-US" dirty="0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600200"/>
            <a:ext cx="79248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6789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O/p of PC-2 EX-OR with EP</a:t>
            </a:r>
            <a:endParaRPr lang="en-US" dirty="0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371600"/>
            <a:ext cx="6934200" cy="4648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852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S-box 48 bit is reduced to 32 bit</a:t>
            </a:r>
            <a:endParaRPr 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524000"/>
            <a:ext cx="8686800" cy="4952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268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Each S-box 6 bit I/P and 4 bit O/P</a:t>
            </a:r>
            <a:endParaRPr lang="en-US" dirty="0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8001000" cy="4952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01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S-Box: 4 Rows &amp; 16 </a:t>
            </a:r>
            <a:r>
              <a:rPr lang="en-US" dirty="0" err="1" smtClean="0"/>
              <a:t>Colums</a:t>
            </a:r>
            <a:endParaRPr lang="en-US" dirty="0"/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295400"/>
            <a:ext cx="8458200" cy="5486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593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60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81000"/>
            <a:ext cx="822960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98998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Row 2 &amp; Column 3: </a:t>
            </a:r>
            <a:r>
              <a:rPr lang="en-US" dirty="0" err="1" smtClean="0"/>
              <a:t>i.e</a:t>
            </a:r>
            <a:r>
              <a:rPr lang="en-US" dirty="0" smtClean="0"/>
              <a:t> 8</a:t>
            </a:r>
            <a:endParaRPr lang="en-US" dirty="0"/>
          </a:p>
        </p:txBody>
      </p:sp>
      <p:pic>
        <p:nvPicPr>
          <p:cNvPr id="266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95400"/>
            <a:ext cx="7848599" cy="5029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184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S-box: S1</a:t>
            </a:r>
            <a:endParaRPr lang="en-US" dirty="0"/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143000"/>
            <a:ext cx="80772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50415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Then Permutation:</a:t>
            </a:r>
            <a:endParaRPr lang="en-US" dirty="0"/>
          </a:p>
        </p:txBody>
      </p:sp>
      <p:pic>
        <p:nvPicPr>
          <p:cNvPr id="286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295400"/>
            <a:ext cx="7620001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607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7675" y="381000"/>
            <a:ext cx="9912384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842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Permutation for Transposition order: Re arrangement will be done</a:t>
            </a:r>
            <a:endParaRPr lang="en-US" dirty="0"/>
          </a:p>
        </p:txBody>
      </p:sp>
      <p:pic>
        <p:nvPicPr>
          <p:cNvPr id="296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1676400"/>
            <a:ext cx="8077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213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Ex-or Operation with left half:</a:t>
            </a:r>
            <a:endParaRPr lang="en-US" dirty="0"/>
          </a:p>
        </p:txBody>
      </p:sp>
      <p:pic>
        <p:nvPicPr>
          <p:cNvPr id="307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212" y="1758156"/>
            <a:ext cx="6300788" cy="4871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335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Keys: for next round</a:t>
            </a:r>
            <a:endParaRPr lang="en-US" dirty="0"/>
          </a:p>
        </p:txBody>
      </p:sp>
      <p:pic>
        <p:nvPicPr>
          <p:cNvPr id="317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143000"/>
            <a:ext cx="6781800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6633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Round:</a:t>
            </a:r>
            <a:endParaRPr lang="en-US" dirty="0"/>
          </a:p>
        </p:txBody>
      </p:sp>
      <p:pic>
        <p:nvPicPr>
          <p:cNvPr id="327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1" y="1676400"/>
            <a:ext cx="7772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8980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32 bit swap &amp; Inverse initial permutation:</a:t>
            </a:r>
            <a:endParaRPr lang="en-US" dirty="0"/>
          </a:p>
        </p:txBody>
      </p:sp>
      <p:pic>
        <p:nvPicPr>
          <p:cNvPr id="337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524000"/>
            <a:ext cx="7239000" cy="4971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471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Inverse initial permutation: </a:t>
            </a:r>
            <a:br>
              <a:rPr lang="en-US" dirty="0" smtClean="0"/>
            </a:br>
            <a:r>
              <a:rPr lang="en-US" dirty="0" smtClean="0"/>
              <a:t>64 bit I/P &amp; 64 bit O/p</a:t>
            </a:r>
            <a:endParaRPr lang="en-US" dirty="0"/>
          </a:p>
        </p:txBody>
      </p:sp>
      <p:pic>
        <p:nvPicPr>
          <p:cNvPr id="348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8412" y="2186780"/>
            <a:ext cx="5389200" cy="4442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765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Cypher text:</a:t>
            </a:r>
            <a:endParaRPr lang="en-US" dirty="0"/>
          </a:p>
        </p:txBody>
      </p:sp>
      <p:pic>
        <p:nvPicPr>
          <p:cNvPr id="358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76400"/>
            <a:ext cx="82296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3168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Round 1: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219200"/>
            <a:ext cx="78486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2873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I/P for next key generation: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19200"/>
            <a:ext cx="86106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642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04800"/>
            <a:ext cx="7848600" cy="6172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382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1"/>
            <a:ext cx="8229599" cy="617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4544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81001"/>
            <a:ext cx="8458199" cy="632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343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64 bit PT represented as 8X8 matrix: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676400"/>
            <a:ext cx="86868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7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162</Words>
  <Application>Microsoft Office PowerPoint</Application>
  <PresentationFormat>On-screen Show (4:3)</PresentationFormat>
  <Paragraphs>28</Paragraphs>
  <Slides>36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PowerPoint Presentation</vt:lpstr>
      <vt:lpstr>PowerPoint Presentation</vt:lpstr>
      <vt:lpstr>PowerPoint Presentation</vt:lpstr>
      <vt:lpstr>Round 1:</vt:lpstr>
      <vt:lpstr>I/P for next key generation:</vt:lpstr>
      <vt:lpstr>PowerPoint Presentation</vt:lpstr>
      <vt:lpstr>PowerPoint Presentation</vt:lpstr>
      <vt:lpstr>PowerPoint Presentation</vt:lpstr>
      <vt:lpstr>64 bit PT represented as 8X8 matrix:</vt:lpstr>
      <vt:lpstr>PowerPoint Presentation</vt:lpstr>
      <vt:lpstr>O/P OF I.P To ROUND1:</vt:lpstr>
      <vt:lpstr>Round1:</vt:lpstr>
      <vt:lpstr>i/p: 32 bit   &amp;  o/p: 48 bit Adding 1&amp;6 Column </vt:lpstr>
      <vt:lpstr>Next Step: Permitted Choice2</vt:lpstr>
      <vt:lpstr>Eliminate multiples of 8 in PC-1 I/P: 64 bit  O/P:56 bit</vt:lpstr>
      <vt:lpstr>Left circular shift</vt:lpstr>
      <vt:lpstr>Two halves each 28 bit L&amp; R</vt:lpstr>
      <vt:lpstr>Left shift</vt:lpstr>
      <vt:lpstr>No of bits shifts depends on Round No</vt:lpstr>
      <vt:lpstr>PC-2</vt:lpstr>
      <vt:lpstr>PC-2: 56 Bit key is reduced to 48 bit</vt:lpstr>
      <vt:lpstr>O/p of PC-2 EX-OR with EP</vt:lpstr>
      <vt:lpstr>In S-box 48 bit is reduced to 32 bit</vt:lpstr>
      <vt:lpstr>Each S-box 6 bit I/P and 4 bit O/P</vt:lpstr>
      <vt:lpstr>S-Box: 4 Rows &amp; 16 Colums</vt:lpstr>
      <vt:lpstr>PowerPoint Presentation</vt:lpstr>
      <vt:lpstr>Row 2 &amp; Column 3: i.e 8</vt:lpstr>
      <vt:lpstr>Sample S-box: S1</vt:lpstr>
      <vt:lpstr>Then Permutation:</vt:lpstr>
      <vt:lpstr>Permutation for Transposition order: Re arrangement will be done</vt:lpstr>
      <vt:lpstr>Ex-or Operation with left half:</vt:lpstr>
      <vt:lpstr>Keys: for next round</vt:lpstr>
      <vt:lpstr>Single Round:</vt:lpstr>
      <vt:lpstr>32 bit swap &amp; Inverse initial permutation:</vt:lpstr>
      <vt:lpstr>Inverse initial permutation:  64 bit I/P &amp; 64 bit O/p</vt:lpstr>
      <vt:lpstr>Cypher text: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ITLAB2</dc:creator>
  <cp:lastModifiedBy>IT CLASS</cp:lastModifiedBy>
  <cp:revision>21</cp:revision>
  <dcterms:created xsi:type="dcterms:W3CDTF">2019-09-04T06:01:13Z</dcterms:created>
  <dcterms:modified xsi:type="dcterms:W3CDTF">2019-09-05T04:46:20Z</dcterms:modified>
</cp:coreProperties>
</file>

<file path=docProps/thumbnail.jpeg>
</file>